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27"/>
  </p:notesMasterIdLst>
  <p:sldIdLst>
    <p:sldId id="256" r:id="rId3"/>
    <p:sldId id="296" r:id="rId4"/>
    <p:sldId id="294" r:id="rId5"/>
    <p:sldId id="295" r:id="rId6"/>
    <p:sldId id="288" r:id="rId7"/>
    <p:sldId id="289" r:id="rId8"/>
    <p:sldId id="290" r:id="rId9"/>
    <p:sldId id="291" r:id="rId10"/>
    <p:sldId id="275" r:id="rId11"/>
    <p:sldId id="292" r:id="rId12"/>
    <p:sldId id="293" r:id="rId13"/>
    <p:sldId id="273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/>
    <p:restoredTop sz="94580"/>
  </p:normalViewPr>
  <p:slideViewPr>
    <p:cSldViewPr snapToGrid="0" snapToObjects="1">
      <p:cViewPr>
        <p:scale>
          <a:sx n="184" d="100"/>
          <a:sy n="184" d="100"/>
        </p:scale>
        <p:origin x="-496" y="-16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2E43A-229C-1741-8FED-FAB54E2D5A1B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95A34-015A-6246-80EE-9E920740A0B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960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95A34-015A-6246-80EE-9E920740A0B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76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pl-PL" dirty="0" smtClean="0"/>
              <a:t>Opis szablonu W34 V2.4 bo mi się </a:t>
            </a:r>
            <a:r>
              <a:rPr lang="pl-PL" smtClean="0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628650" y="1893888"/>
            <a:ext cx="78867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 smtClean="0"/>
              <a:t>Tu będę sobie opisywał na czym polega ten szablon</a:t>
            </a:r>
          </a:p>
          <a:p>
            <a:pPr lvl="1"/>
            <a:r>
              <a:rPr lang="pl-PL" dirty="0" smtClean="0"/>
              <a:t>Powstał we wrześniu 2019, przy okazji wykładu „Inwestycje które nie spłoną” i wykładu „nadzieja ucznia Jezusa”. Wersja 2.4 jest pierwsza </a:t>
            </a:r>
            <a:r>
              <a:rPr lang="mr-IN" dirty="0" smtClean="0"/>
              <a:t>–</a:t>
            </a:r>
            <a:r>
              <a:rPr lang="pl-PL" dirty="0" smtClean="0"/>
              <a:t> ma ustalone jakoś kolory.</a:t>
            </a:r>
          </a:p>
          <a:p>
            <a:pPr lvl="1"/>
            <a:r>
              <a:rPr lang="pl-PL" dirty="0" smtClean="0"/>
              <a:t>Warto by tu wstawić szablony jakie miałem w prezentacjach 3S-owych.</a:t>
            </a:r>
            <a:endParaRPr lang="pl-PL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8650" y="1122363"/>
            <a:ext cx="78867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8650" y="4034911"/>
            <a:ext cx="7886700" cy="1655762"/>
          </a:xfrm>
        </p:spPr>
        <p:txBody>
          <a:bodyPr anchor="b"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182968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500" i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re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144000" tIns="144000" rIns="144000" bIns="144000" rtlCol="0">
            <a:normAutofit/>
          </a:bodyPr>
          <a:lstStyle>
            <a:lvl1pPr marL="0" indent="-171450">
              <a:buNone/>
              <a:defRPr lang="pl-PL" sz="1500">
                <a:solidFill>
                  <a:schemeClr val="tx1"/>
                </a:solidFill>
              </a:defRPr>
            </a:lvl1pPr>
            <a:lvl2pPr marL="0" indent="-171450">
              <a:buNone/>
              <a:defRPr lang="pl-PL" sz="1500">
                <a:solidFill>
                  <a:schemeClr val="tx1"/>
                </a:solidFill>
              </a:defRPr>
            </a:lvl2pPr>
            <a:lvl3pPr marL="0" indent="-171450">
              <a:buNone/>
              <a:defRPr lang="pl-PL" sz="1500">
                <a:solidFill>
                  <a:schemeClr val="tx1"/>
                </a:solidFill>
              </a:defRPr>
            </a:lvl3pPr>
            <a:lvl4pPr marL="0" indent="-171450">
              <a:buNone/>
              <a:defRPr lang="pl-PL" sz="1500">
                <a:solidFill>
                  <a:schemeClr val="tx1"/>
                </a:solidFill>
              </a:defRPr>
            </a:lvl4pPr>
            <a:lvl5pPr marL="0" indent="-171450">
              <a:buNone/>
              <a:defRPr lang="pl-PL" sz="1500">
                <a:solidFill>
                  <a:schemeClr val="tx1"/>
                </a:solidFill>
              </a:defRPr>
            </a:lvl5pPr>
          </a:lstStyle>
          <a:p>
            <a:pPr marL="0" lvl="0" indent="0"/>
            <a:r>
              <a:rPr lang="pl-PL" dirty="0"/>
              <a:t>Kliknij, aby edytować style wzorca tekstu</a:t>
            </a:r>
          </a:p>
          <a:p>
            <a:pPr marL="342900" lvl="1" indent="0"/>
            <a:r>
              <a:rPr lang="pl-PL" dirty="0"/>
              <a:t>Drugi poziom</a:t>
            </a:r>
          </a:p>
          <a:p>
            <a:pPr marL="685800" lvl="2" indent="0"/>
            <a:r>
              <a:rPr lang="pl-PL" dirty="0"/>
              <a:t>Trzeci poziom</a:t>
            </a:r>
          </a:p>
          <a:p>
            <a:pPr marL="1028700" lvl="3" indent="0"/>
            <a:r>
              <a:rPr lang="pl-PL" dirty="0"/>
              <a:t>Czwarty poziom</a:t>
            </a:r>
          </a:p>
          <a:p>
            <a:pPr marL="1371600" lvl="4" indent="0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399785" y="1077240"/>
            <a:ext cx="5804155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1148" y="1370016"/>
            <a:ext cx="5261715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507304" y="424170"/>
            <a:ext cx="756093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99533"/>
            <a:ext cx="75164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5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860610" y="950262"/>
            <a:ext cx="7207625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5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18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3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628650" y="4031076"/>
            <a:ext cx="7886700" cy="207051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628650" y="1254369"/>
            <a:ext cx="78867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300"/>
              </a:spcBef>
              <a:buNone/>
              <a:defRPr sz="18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628650" y="4528031"/>
            <a:ext cx="7886700" cy="207051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18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3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628650" y="4031076"/>
            <a:ext cx="7886700" cy="207051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628650" y="1254369"/>
            <a:ext cx="78867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300"/>
              </a:spcBef>
              <a:buNone/>
              <a:defRPr sz="18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628650" y="4528031"/>
            <a:ext cx="7886700" cy="207051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478093" y="187325"/>
            <a:ext cx="5437307" cy="514423"/>
          </a:xfrm>
        </p:spPr>
        <p:txBody>
          <a:bodyPr anchor="t"/>
          <a:lstStyle>
            <a:lvl1pPr>
              <a:defRPr sz="24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18208" y="0"/>
            <a:ext cx="3696300" cy="695031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78093" y="873303"/>
            <a:ext cx="5437307" cy="315837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3478093" y="4203229"/>
            <a:ext cx="5437307" cy="239153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3293248" y="187325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478092" y="187325"/>
            <a:ext cx="5535280" cy="514423"/>
          </a:xfrm>
        </p:spPr>
        <p:txBody>
          <a:bodyPr anchor="t"/>
          <a:lstStyle>
            <a:lvl1pPr>
              <a:defRPr sz="24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18208" y="0"/>
            <a:ext cx="3696300" cy="695031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78092" y="873303"/>
            <a:ext cx="5535280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>
              <a:buNone/>
              <a:defRPr lang="pl-PL" sz="18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300"/>
              </a:spcBef>
            </a:pPr>
            <a:r>
              <a:rPr lang="pl-PL" dirty="0"/>
              <a:t>Kliknij</a:t>
            </a:r>
            <a:r>
              <a:rPr lang="pl-PL"/>
              <a:t>, aby </a:t>
            </a:r>
            <a:r>
              <a:rPr lang="pl-PL" dirty="0"/>
              <a:t>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3478092" y="4203229"/>
            <a:ext cx="5535280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3293248" y="187325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4757"/>
          </a:xfrm>
        </p:spPr>
        <p:txBody>
          <a:bodyPr/>
          <a:lstStyle/>
          <a:p>
            <a:r>
              <a:rPr lang="pl-PL" smtClean="0"/>
              <a:t>Kliknij, aby </a:t>
            </a:r>
            <a:r>
              <a:rPr lang="pl-PL" dirty="0" err="1" smtClean="0"/>
              <a:t>edyt</a:t>
            </a:r>
            <a:r>
              <a:rPr lang="pl-PL" dirty="0" smtClean="0"/>
              <a:t>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99271"/>
            <a:ext cx="7886700" cy="1813799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>
            <a:lvl1pPr marL="0" indent="0" algn="just">
              <a:lnSpc>
                <a:spcPts val="2600"/>
              </a:lnSpc>
              <a:buNone/>
              <a:defRPr sz="2400" baseline="0">
                <a:latin typeface="CenturyLTPl Book Cond" charset="0"/>
                <a:ea typeface="CenturyLTPl Book Cond" charset="0"/>
                <a:cs typeface="CenturyLTPl Book Cond" charset="0"/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3292457"/>
            <a:ext cx="7886700" cy="2884505"/>
          </a:xfrm>
        </p:spPr>
        <p:txBody>
          <a:bodyPr>
            <a:normAutofit/>
          </a:bodyPr>
          <a:lstStyle>
            <a:lvl1pPr>
              <a:defRPr sz="240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40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39C22-F94F-9448-88DC-A5C57606A8E8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AA9C-F32C-8844-8FC7-9AF912A8EE1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00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32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tekstu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7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67103" y="1720840"/>
            <a:ext cx="59908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pl-PL" b="1" dirty="0">
                <a:solidFill>
                  <a:srgbClr val="000000"/>
                </a:solidFill>
                <a:highlight>
                  <a:srgbClr val="FFFF00"/>
                </a:highlight>
                <a:latin typeface="-webkit-standard" charset="0"/>
                <a:ea typeface="Calibri" charset="0"/>
                <a:cs typeface="Times New Roman" charset="0"/>
              </a:rPr>
              <a:t>Objawienie</a:t>
            </a:r>
            <a:r>
              <a:rPr lang="pl-PL" dirty="0">
                <a:latin typeface="Calibri" charset="0"/>
                <a:ea typeface="Calibri" charset="0"/>
                <a:cs typeface="Times New Roman" charset="0"/>
              </a:rPr>
              <a:t> – nowa pozycja</a:t>
            </a:r>
            <a:br>
              <a:rPr lang="pl-PL" dirty="0">
                <a:latin typeface="Calibri" charset="0"/>
                <a:ea typeface="Calibri" charset="0"/>
                <a:cs typeface="Times New Roman" charset="0"/>
              </a:rPr>
            </a:br>
            <a:r>
              <a:rPr lang="pl-PL" baseline="30000" dirty="0">
                <a:solidFill>
                  <a:srgbClr val="000000"/>
                </a:solidFill>
                <a:latin typeface="-webkit-standard" charset="0"/>
                <a:ea typeface="Calibri" charset="0"/>
                <a:cs typeface="Times New Roman" charset="0"/>
              </a:rPr>
              <a:t>(1:3)</a:t>
            </a:r>
            <a:r>
              <a:rPr lang="pl-PL" dirty="0">
                <a:solidFill>
                  <a:srgbClr val="000000"/>
                </a:solidFill>
                <a:latin typeface="-webkit-standard" charset="0"/>
                <a:ea typeface="Calibri" charset="0"/>
                <a:cs typeface="Times New Roman" charset="0"/>
              </a:rPr>
              <a:t> Błogosławiony [niech będzie] Bóg i Ojciec naszego Pana Jezusa Chrystusa, który według swego wielkiego miłosierdzia </a:t>
            </a:r>
            <a:r>
              <a:rPr lang="pl-PL" b="1" dirty="0">
                <a:solidFill>
                  <a:srgbClr val="000000"/>
                </a:solidFill>
                <a:highlight>
                  <a:srgbClr val="FFFF00"/>
                </a:highlight>
                <a:latin typeface="-webkit-standard" charset="0"/>
                <a:ea typeface="Calibri" charset="0"/>
                <a:cs typeface="Times New Roman" charset="0"/>
              </a:rPr>
              <a:t>zrodził nas na nowo</a:t>
            </a:r>
            <a:r>
              <a:rPr lang="pl-PL" dirty="0">
                <a:solidFill>
                  <a:srgbClr val="000000"/>
                </a:solidFill>
                <a:latin typeface="-webkit-standard" charset="0"/>
                <a:ea typeface="Calibri" charset="0"/>
                <a:cs typeface="Times New Roman" charset="0"/>
              </a:rPr>
              <a:t> do żywej nadziei przez wskrzeszenie Jezusa Chrystusa z martwych; </a:t>
            </a:r>
            <a:r>
              <a:rPr lang="pl-PL" baseline="30000" dirty="0">
                <a:solidFill>
                  <a:srgbClr val="000000"/>
                </a:solidFill>
                <a:latin typeface="-webkit-standard" charset="0"/>
                <a:ea typeface="Calibri" charset="0"/>
                <a:cs typeface="Times New Roman" charset="0"/>
              </a:rPr>
              <a:t>(1:4)</a:t>
            </a:r>
            <a:r>
              <a:rPr lang="pl-PL" dirty="0">
                <a:solidFill>
                  <a:srgbClr val="000000"/>
                </a:solidFill>
                <a:latin typeface="-webkit-standard" charset="0"/>
                <a:ea typeface="Calibri" charset="0"/>
                <a:cs typeface="Times New Roman" charset="0"/>
              </a:rPr>
              <a:t> Do dziedzictwa niezniszczalnego i nieskalanego, i niewiędnącego, zachowanego w niebie dla was;</a:t>
            </a:r>
            <a:endParaRPr lang="pl-PL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pl-PL" dirty="0">
                <a:latin typeface="Calibri" charset="0"/>
                <a:ea typeface="Calibri" charset="0"/>
                <a:cs typeface="Times New Roman" charset="0"/>
              </a:rPr>
              <a:t>Objawienie - pewność</a:t>
            </a:r>
            <a:r>
              <a:rPr lang="pl-PL" dirty="0">
                <a:solidFill>
                  <a:srgbClr val="000000"/>
                </a:solidFill>
                <a:latin typeface="-webkit-standard" charset="0"/>
                <a:ea typeface="Calibri" charset="0"/>
                <a:cs typeface="Times New Roman" charset="0"/>
              </a:rPr>
              <a:t/>
            </a:r>
            <a:br>
              <a:rPr lang="pl-PL" dirty="0">
                <a:solidFill>
                  <a:srgbClr val="000000"/>
                </a:solidFill>
                <a:latin typeface="-webkit-standard" charset="0"/>
                <a:ea typeface="Calibri" charset="0"/>
                <a:cs typeface="Times New Roman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0468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04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1. Położyli nadzieję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położyliście</a:t>
            </a:r>
            <a:r>
              <a:rPr lang="pl-PL" dirty="0" smtClean="0"/>
              <a:t> </a:t>
            </a:r>
            <a:r>
              <a:rPr lang="pl-PL" b="1" u="sng" dirty="0" smtClean="0"/>
              <a:t>nadzieję</a:t>
            </a:r>
            <a:r>
              <a:rPr lang="pl-PL" dirty="0" smtClean="0"/>
              <a:t>, kiedy usłyszeliście słowo prawdy, ewangelię waszego zbawienia, w nim też, gdy uwierzyliście, zostaliście zapieczętowani obiecanym Duchem Świętym, który jest zadatkiem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 smtClean="0"/>
              <a:t>Analiza:</a:t>
            </a:r>
          </a:p>
          <a:p>
            <a:pPr lvl="0"/>
            <a:r>
              <a:rPr lang="pl-PL" dirty="0" smtClean="0"/>
              <a:t>Efezjanie </a:t>
            </a:r>
            <a:r>
              <a:rPr lang="pl-PL" b="1" dirty="0" smtClean="0"/>
              <a:t>położyli nadzieję</a:t>
            </a:r>
            <a:r>
              <a:rPr lang="pl-PL" dirty="0" smtClean="0"/>
              <a:t> w Chrystusie.</a:t>
            </a:r>
          </a:p>
          <a:p>
            <a:pPr marL="0" lvl="0" indent="0">
              <a:buNone/>
            </a:pPr>
            <a:r>
              <a:rPr lang="pl-PL" sz="2000" dirty="0" smtClean="0"/>
              <a:t>Uwaga: w innych przekładach niż przekład UBG jest to zapisane w wersecie 12; w UBG jest </a:t>
            </a:r>
            <a:r>
              <a:rPr lang="pl-PL" sz="2000" dirty="0" err="1" smtClean="0"/>
              <a:t>potórzone</a:t>
            </a:r>
            <a:r>
              <a:rPr lang="pl-PL" sz="2000" dirty="0" smtClean="0"/>
              <a:t> i dlatego jest kursywą.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989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Usłyszeli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usłyszeliście</a:t>
            </a:r>
            <a:r>
              <a:rPr lang="pl-PL" b="1" u="sng" dirty="0" smtClean="0"/>
              <a:t> słowo prawdy, ewangelię</a:t>
            </a:r>
            <a:r>
              <a:rPr lang="pl-PL" dirty="0" smtClean="0"/>
              <a:t> waszego zbawienia, w nim też, gdy uwierzyliście, zostaliście zapieczętowani obiecanym Duchem Świętym, który jest zadatkiem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Analiza:</a:t>
            </a:r>
          </a:p>
          <a:p>
            <a:r>
              <a:rPr lang="pl-PL" dirty="0" smtClean="0"/>
              <a:t>Efezjanie</a:t>
            </a:r>
            <a:r>
              <a:rPr lang="pl-PL" dirty="0"/>
              <a:t> </a:t>
            </a:r>
            <a:r>
              <a:rPr lang="pl-PL" b="1" u="sng" dirty="0"/>
              <a:t>usłyszeli</a:t>
            </a:r>
            <a:r>
              <a:rPr lang="pl-PL" dirty="0"/>
              <a:t> </a:t>
            </a:r>
            <a:r>
              <a:rPr lang="pl-PL" b="1" dirty="0"/>
              <a:t>słowo prawdy, ewangelię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5073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Głoszenie słowa prawdy, ewangelii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usłyszeliście</a:t>
            </a:r>
            <a:r>
              <a:rPr lang="pl-PL" b="1" u="sng" dirty="0" smtClean="0"/>
              <a:t> słowo prawdy, ewangelię</a:t>
            </a:r>
            <a:r>
              <a:rPr lang="pl-PL" dirty="0" smtClean="0"/>
              <a:t> waszego zbawienia, w nim też, gdy uwierzyliście, zostaliście zapieczętowani obiecanym Duchem Świętym, który jest zadatkiem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Analiza:</a:t>
            </a:r>
          </a:p>
          <a:p>
            <a:pPr marL="0" lvl="0" indent="0">
              <a:buNone/>
            </a:pPr>
            <a:r>
              <a:rPr lang="pl-PL" i="1" dirty="0" smtClean="0"/>
              <a:t>Ktoś</a:t>
            </a:r>
            <a:r>
              <a:rPr lang="pl-PL" dirty="0"/>
              <a:t> Efezjanom </a:t>
            </a:r>
            <a:r>
              <a:rPr lang="pl-PL" b="1" u="sng" dirty="0" smtClean="0"/>
              <a:t>głosił</a:t>
            </a:r>
            <a:r>
              <a:rPr lang="pl-PL" dirty="0"/>
              <a:t> </a:t>
            </a:r>
            <a:r>
              <a:rPr lang="pl-PL" b="1" dirty="0"/>
              <a:t>słowo prawdy, ewangelię</a:t>
            </a:r>
            <a:r>
              <a:rPr lang="pl-PL" dirty="0"/>
              <a:t> </a:t>
            </a:r>
            <a:r>
              <a:rPr lang="mr-IN" dirty="0" smtClean="0"/>
              <a:t>–</a:t>
            </a:r>
            <a:r>
              <a:rPr lang="pl-PL" dirty="0" smtClean="0"/>
              <a:t> to wniosek z tego, że skoro </a:t>
            </a:r>
            <a:r>
              <a:rPr lang="pl-PL" dirty="0"/>
              <a:t>to usłyszeli to ktoś </a:t>
            </a:r>
            <a:r>
              <a:rPr lang="pl-PL" dirty="0" smtClean="0"/>
              <a:t>mówił.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424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4. Zbawienie </a:t>
            </a:r>
            <a:r>
              <a:rPr lang="pl-PL" dirty="0"/>
              <a:t>E</a:t>
            </a:r>
            <a:r>
              <a:rPr lang="pl-PL" dirty="0" smtClean="0"/>
              <a:t>fezjan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</a:t>
            </a:r>
            <a:r>
              <a:rPr lang="pl-PL" b="1" dirty="0" smtClean="0"/>
              <a:t>ewangelię</a:t>
            </a:r>
            <a:r>
              <a:rPr lang="pl-PL" dirty="0" smtClean="0"/>
              <a:t> </a:t>
            </a:r>
            <a:r>
              <a:rPr lang="pl-PL" b="1" u="sng" dirty="0" smtClean="0"/>
              <a:t>waszego</a:t>
            </a:r>
            <a:r>
              <a:rPr lang="pl-PL" dirty="0" smtClean="0"/>
              <a:t>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zbawienia</a:t>
            </a:r>
            <a:r>
              <a:rPr lang="pl-PL" dirty="0" smtClean="0"/>
              <a:t>, w nim też, gdy uwierzyliście, zostaliście zapieczętowani obiecanym Duchem Świętym, który jest zadatkiem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u="sng" dirty="0"/>
              <a:t>Dokonało się </a:t>
            </a:r>
            <a:r>
              <a:rPr lang="pl-PL" b="1" u="sng" dirty="0"/>
              <a:t>zbawienie</a:t>
            </a:r>
            <a:r>
              <a:rPr lang="pl-PL" dirty="0"/>
              <a:t> Efezjan, </a:t>
            </a:r>
            <a:r>
              <a:rPr lang="pl-PL" dirty="0" smtClean="0"/>
              <a:t>bo skoro ewangelię odbierają osobiście to to dokonało się. </a:t>
            </a:r>
            <a:r>
              <a:rPr lang="pl-PL" dirty="0"/>
              <a:t>Wszak </a:t>
            </a:r>
            <a:r>
              <a:rPr lang="pl-PL" dirty="0" smtClean="0"/>
              <a:t>wyraźnie zaznaczono: "e</a:t>
            </a:r>
            <a:r>
              <a:rPr lang="pl-PL" i="1" dirty="0" smtClean="0"/>
              <a:t>wangelia</a:t>
            </a:r>
            <a:r>
              <a:rPr lang="pl-PL" i="1" dirty="0"/>
              <a:t> waszego </a:t>
            </a:r>
            <a:r>
              <a:rPr lang="pl-PL" i="1" dirty="0" smtClean="0"/>
              <a:t>zbawienia”.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0515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5. Wiara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ewangelię waszego zbawienia, w nim też, gdy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uwierzyliście</a:t>
            </a:r>
            <a:r>
              <a:rPr lang="pl-PL" dirty="0" smtClean="0"/>
              <a:t>, zostaliście zapieczętowani obiecanym Duchem Świętym, który jest zadatkiem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/>
              <a:t>Efezjanie </a:t>
            </a:r>
            <a:r>
              <a:rPr lang="pl-PL" b="1" dirty="0"/>
              <a:t>uwierzyli</a:t>
            </a:r>
            <a:r>
              <a:rPr lang="pl-PL" dirty="0"/>
              <a:t> w </a:t>
            </a:r>
            <a:r>
              <a:rPr lang="pl-PL" dirty="0" smtClean="0"/>
              <a:t>Chrystusa.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0721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6</a:t>
            </a:r>
            <a:r>
              <a:rPr lang="pl-PL" dirty="0" smtClean="0"/>
              <a:t>. Zapieczętowanie Duchem Świętym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ewangelię waszego zbawienia, w nim też, gdy uwierzyliście, </a:t>
            </a:r>
            <a:r>
              <a:rPr lang="pl-PL" b="1" u="sng" dirty="0" smtClean="0"/>
              <a:t>zostaliście</a:t>
            </a:r>
            <a:r>
              <a:rPr lang="pl-PL" dirty="0" smtClean="0"/>
              <a:t>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zapieczętowani</a:t>
            </a:r>
            <a:r>
              <a:rPr lang="pl-PL" dirty="0" smtClean="0"/>
              <a:t> obiecanym Duchem Świętym, który jest zadatkiem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 smtClean="0"/>
              <a:t>Efezjanie </a:t>
            </a:r>
            <a:r>
              <a:rPr lang="pl-PL" dirty="0"/>
              <a:t>zostali </a:t>
            </a:r>
            <a:r>
              <a:rPr lang="pl-PL" b="1" dirty="0"/>
              <a:t>zapieczętowani</a:t>
            </a:r>
            <a:r>
              <a:rPr lang="pl-PL" dirty="0"/>
              <a:t> Duchem Świętym.</a:t>
            </a:r>
          </a:p>
        </p:txBody>
      </p:sp>
    </p:spTree>
    <p:extLst>
      <p:ext uri="{BB962C8B-B14F-4D97-AF65-F5344CB8AC3E}">
        <p14:creationId xmlns:p14="http://schemas.microsoft.com/office/powerpoint/2010/main" val="1162014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7. Obietnica Ducha Świętego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ewangelię waszego zbawienia, w nim też, gdy uwierzyliście, zostaliście zapieczętowani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obiecanym</a:t>
            </a:r>
            <a:r>
              <a:rPr lang="pl-PL" dirty="0" smtClean="0"/>
              <a:t> Duchem Świętym, który jest zadatkiem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/>
              <a:t>Duch Święty został </a:t>
            </a:r>
            <a:r>
              <a:rPr lang="pl-PL" b="1" dirty="0"/>
              <a:t>obiecany</a:t>
            </a:r>
            <a:r>
              <a:rPr lang="pl-PL" dirty="0"/>
              <a:t>, obiecany pewnie nieco </a:t>
            </a:r>
            <a:r>
              <a:rPr lang="pl-PL" i="1" dirty="0"/>
              <a:t>wcześniej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4941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8</a:t>
            </a:r>
            <a:r>
              <a:rPr lang="pl-PL" dirty="0" smtClean="0"/>
              <a:t>. Dziedziczenie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ewangelię waszego zbawienia, w nim też, gdy uwierzyliście, zostaliście zapieczętowani obiecanym Duchem Świętym, który </a:t>
            </a:r>
            <a:r>
              <a:rPr lang="pl-PL" b="1" u="sng" dirty="0" smtClean="0"/>
              <a:t>jest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zadatkiem</a:t>
            </a:r>
            <a:r>
              <a:rPr lang="pl-PL" dirty="0" smtClean="0"/>
              <a:t>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/>
              <a:t>To zapieczętowanie Duchem Świętym </a:t>
            </a:r>
            <a:r>
              <a:rPr lang="pl-PL" b="1" dirty="0"/>
              <a:t>jest zadatkiem</a:t>
            </a:r>
            <a:r>
              <a:rPr lang="pl-PL" dirty="0"/>
              <a:t> </a:t>
            </a:r>
            <a:r>
              <a:rPr lang="pl-PL" i="1" dirty="0"/>
              <a:t>jakiegoś</a:t>
            </a:r>
            <a:r>
              <a:rPr lang="pl-PL" dirty="0"/>
              <a:t> </a:t>
            </a:r>
            <a:r>
              <a:rPr lang="pl-PL" b="1" dirty="0"/>
              <a:t>dziedzictwa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26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76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9. Odkupienie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ewangelię waszego zbawienia, w nim też, gdy uwierzyliście, zostaliście zapieczętowani obiecanym Duchem Świętym, który </a:t>
            </a:r>
            <a:r>
              <a:rPr lang="pl-PL" b="1" u="sng" dirty="0" smtClean="0"/>
              <a:t>jest zadatkiem</a:t>
            </a:r>
            <a:r>
              <a:rPr lang="pl-PL" dirty="0" smtClean="0"/>
              <a:t> naszego dziedzictwa, aż nastąpi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odkupienie</a:t>
            </a:r>
            <a:r>
              <a:rPr lang="pl-PL" dirty="0" smtClean="0"/>
              <a:t> nabytej </a:t>
            </a:r>
            <a:r>
              <a:rPr lang="pl-PL" b="1" dirty="0" smtClean="0"/>
              <a:t>własności</a:t>
            </a:r>
            <a:r>
              <a:rPr lang="pl-PL" dirty="0" smtClean="0"/>
              <a:t>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i="1" dirty="0"/>
              <a:t>Kiedyś</a:t>
            </a:r>
            <a:r>
              <a:rPr lang="pl-PL" dirty="0"/>
              <a:t> nastąpi </a:t>
            </a:r>
            <a:r>
              <a:rPr lang="pl-PL" i="1" dirty="0"/>
              <a:t>jakieś</a:t>
            </a:r>
            <a:r>
              <a:rPr lang="pl-PL" dirty="0"/>
              <a:t> </a:t>
            </a:r>
            <a:r>
              <a:rPr lang="pl-PL" b="1" dirty="0"/>
              <a:t>odkupienie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0223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10. Własność została nabyta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ewangelię waszego zbawienia, w nim też, gdy uwierzyliście, zostaliście zapieczętowani obiecanym </a:t>
            </a:r>
            <a:r>
              <a:rPr lang="pl-PL" dirty="0"/>
              <a:t>Duchem Świętym, który jest zadatkiem naszego dziedzictwa, aż nastąpi </a:t>
            </a:r>
            <a:r>
              <a:rPr lang="pl-PL" dirty="0" smtClean="0"/>
              <a:t>odkupienie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nabytej</a:t>
            </a:r>
            <a:r>
              <a:rPr lang="pl-PL" dirty="0" smtClean="0"/>
              <a:t> </a:t>
            </a:r>
            <a:r>
              <a:rPr lang="pl-PL" b="1" dirty="0" smtClean="0"/>
              <a:t>własności</a:t>
            </a:r>
            <a:r>
              <a:rPr lang="pl-PL" dirty="0" smtClean="0"/>
              <a:t>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i="1" dirty="0"/>
              <a:t>Jakaś</a:t>
            </a:r>
            <a:r>
              <a:rPr lang="pl-PL" dirty="0"/>
              <a:t> własność została już </a:t>
            </a:r>
            <a:r>
              <a:rPr lang="pl-PL" i="1" dirty="0"/>
              <a:t>wcześniej</a:t>
            </a:r>
            <a:r>
              <a:rPr lang="pl-PL" dirty="0"/>
              <a:t> </a:t>
            </a:r>
            <a:r>
              <a:rPr lang="pl-PL" b="1" dirty="0"/>
              <a:t>nabyta.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922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11. Uwielbienie chwały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ewangelię waszego zbawienia, w nim też, gdy uwierzyliście, zostaliście zapieczętowani obiecanym Duchem Świętym, który jest zadatkiem naszego dziedzictwa, aż nastąpi odkupienie nabytej własności, dla </a:t>
            </a:r>
            <a:r>
              <a:rPr lang="pl-PL" b="1" u="sng" dirty="0">
                <a:solidFill>
                  <a:srgbClr val="000000"/>
                </a:solidFill>
                <a:highlight>
                  <a:srgbClr val="FFFF00"/>
                </a:highlight>
              </a:rPr>
              <a:t>uwielbienia</a:t>
            </a:r>
            <a:r>
              <a:rPr lang="pl-PL" dirty="0" smtClean="0"/>
              <a:t> jego </a:t>
            </a:r>
            <a:r>
              <a:rPr lang="pl-PL" b="1" u="sng" dirty="0" smtClean="0"/>
              <a:t>chwały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i="1" dirty="0"/>
              <a:t>Czyjaś</a:t>
            </a:r>
            <a:r>
              <a:rPr lang="pl-PL" dirty="0"/>
              <a:t> chwała zostanie kiedyś </a:t>
            </a:r>
            <a:r>
              <a:rPr lang="pl-PL" b="1" dirty="0"/>
              <a:t>uwielbiona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084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11. Chwała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Nim i wy położyliście nadzieję, kiedy usłyszeliście słowo prawdy, ewangelię waszego zbawienia, w nim też, gdy uwierzyliście, zostaliście zapieczętowani obiecanym Duchem Świętym, który jest zadatkiem naszego dziedzictwa, aż nastąpi odkupienie nabytej własności, dla </a:t>
            </a:r>
            <a:r>
              <a:rPr lang="pl-PL" b="1" u="sng" dirty="0" smtClean="0"/>
              <a:t>uwielbienia</a:t>
            </a:r>
            <a:r>
              <a:rPr lang="pl-PL" dirty="0" smtClean="0"/>
              <a:t> jego </a:t>
            </a:r>
            <a:r>
              <a:rPr lang="pl-PL" b="1" u="sng" dirty="0" smtClean="0"/>
              <a:t>chwały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i="1" dirty="0" err="1" smtClean="0"/>
              <a:t>Chwala</a:t>
            </a:r>
            <a:r>
              <a:rPr lang="pl-PL" i="1" dirty="0" smtClean="0"/>
              <a:t> jest tu stale??? Jakaś relacja????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843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ytuł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13. W Chrystusie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b="1" u="sng" dirty="0" smtClean="0"/>
              <a:t>W Nim</a:t>
            </a:r>
            <a:r>
              <a:rPr lang="pl-PL" dirty="0" smtClean="0"/>
              <a:t> i wy położyliście nadzieję, kiedy usłyszeliście słowo prawdy, ewangelię waszego zbawienia, </a:t>
            </a:r>
            <a:r>
              <a:rPr lang="pl-PL" b="1" u="sng" dirty="0" smtClean="0"/>
              <a:t>w nim też</a:t>
            </a:r>
            <a:r>
              <a:rPr lang="pl-PL" dirty="0" smtClean="0"/>
              <a:t>, gdy uwierzyliście, zostaliście zapieczętowani obiecanym Duchem Świętym, który jest zadatkiem naszego dziedzictwa, aż nastąpi odkupienie nabytej własności, dla uwielbienia jego chwały. </a:t>
            </a:r>
            <a:endParaRPr lang="pl-PL" dirty="0"/>
          </a:p>
        </p:txBody>
      </p:sp>
      <p:sp>
        <p:nvSpPr>
          <p:cNvPr id="42" name="Symbol zastępczy zawartości 4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/>
              <a:t>Wszystko co się dzieje, dzieje się w Nim, w Chrystusie.</a:t>
            </a:r>
          </a:p>
        </p:txBody>
      </p:sp>
    </p:spTree>
    <p:extLst>
      <p:ext uri="{BB962C8B-B14F-4D97-AF65-F5344CB8AC3E}">
        <p14:creationId xmlns:p14="http://schemas.microsoft.com/office/powerpoint/2010/main" val="47034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Ef 1:1nn </a:t>
            </a:r>
            <a:r>
              <a:rPr lang="pl-PL" b="1" dirty="0" err="1"/>
              <a:t>tpnt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1)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Paweł, apostoł Jezusa Chrystusa z woli Boga, do świętych, którzy są w Efezie i wiernych w Chrystusie Jezusie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pl-PL" sz="16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2)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Łaska wam i pokój od Boga, Ojca naszego i Pana Jezusa Chrystusa.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600" baseline="30000" dirty="0" smtClean="0">
                <a:latin typeface="Times New Roman" charset="0"/>
                <a:ea typeface="Times New Roman" charset="0"/>
                <a:cs typeface="Times New Roman" charset="0"/>
              </a:rPr>
              <a:t>3)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 Błogosławiony 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Bóg i Ojciec Pana naszego Jezusa Chrystusa, Ten, który nas pobłogosławił wszelkim duchowym błogosławieństwem niebios w Chrystusie.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(4)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Tak jak i wybrał nas dla siebie w Nim przed założeniem świata, abyśmy byli święci i nienaganni przed Nim w miłości,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(5)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Przeznaczył nas dla siebie do usynowienia przez Jezusa Chrystusa, według upodobania swojej woli,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(6)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Ku chwale sławy swojej łaski, którą obdarzył nas w Umiłowanym.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(7)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W Nim mamy odkupienie przez Jego krew, odpuszczenie upadków według bogactwa Jego łaski,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(8)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Którą hojnie nas obdarzył we wszelkiej mądrości i roztropności.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(9</a:t>
            </a:r>
            <a:r>
              <a:rPr lang="pl-PL" sz="1600" baseline="300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 Oznajmiając 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nam tajemnicę swojej woli według swego upodobania, które powziął w Nim,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(10)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Aby w akcie zarządzenia pełni czasów, w Chrystusie jako głowie, w jedno zgromadzić wszystko, zarówno to co w niebiosach, jak i na ziemi, w Nim,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(11)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W którym też jesteśmy wybrani do dziedzictwa, my, którzy zostaliśmy przeznaczeni według postanowienia Tego, który sprawia wszystko według decyzji swojej woli,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(12)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Abyśmy istnieli ku chwale sławy Jego, my, którzy już wcześniej położyliśmy swoją nadzieję w Chrystusie.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(13)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W Nim i wy usłyszeliście słowo prawdy, Ewangelię o zbawieniu waszym, w Nim też uwierzyliście i zostaliście zapieczętowani Duchem obietnicy – Świętym,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(14)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Który jest poręką naszego dziedzictwa dla odkupienia nabytej własności, dla chwały sławy Jego.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(15)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Dlatego i ja, gdy usłyszałem o wierze waszej w Panu Jezusie i o miłości do wszystkich świętych,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(16)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Nie przestaję dziękować za was, wspominając o was w moich modlitwach,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(17)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Aby Bóg Pana naszego Jezusa Chrystusa, Ojciec chwały, dał wam Ducha mądrości i objawienia w dogłębnym poznaniu Jego,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(18)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I oświecone oczy waszego umysłu, abyście wiedzieli jaka jest nadzieja Jego powołania i jakie jest bogactwo chwały dziedzictwa Jego w świętych,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(19)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I jak przeogromną jest wielkość Jego mocy wobec nas, którzy wierzymy zgodnie z działaniem potęgi siły Jego,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(20)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Którą działał w Chrystusie, gdy wzbudził Go z martwych i posadził po swojej prawicy w niebiosach,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(21)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Wyżej nad wszelkie zwierzchności i władze, i moce, i panowania, i wszelkie imię jakie może być wymieniane, nie tylko w tym wieku, ale i w tym nadchodzącym;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(22)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I wszystko poddał pod Jego stopy, a Jego dał jako głowę ponad wszystkim Kościołowi, </a:t>
            </a:r>
            <a:r>
              <a:rPr lang="pl-PL" sz="1600" baseline="30000" dirty="0">
                <a:latin typeface="Times New Roman" charset="0"/>
                <a:ea typeface="Times New Roman" charset="0"/>
                <a:cs typeface="Times New Roman" charset="0"/>
              </a:rPr>
              <a:t>(23)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 Który jest Jego ciałem i pełnią Tego, który sam wszystko we wszystkich napełnia sobą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pl-PL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Ef 1:1nn </a:t>
            </a:r>
            <a:r>
              <a:rPr lang="pl-PL" b="1" dirty="0" err="1"/>
              <a:t>tpnt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11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1)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Paweł, apostoł Jezusa Chrystusa z woli Boga, do świętych, którzy są w Efezie i wiernych w Chrystusie Jezusie</a:t>
            </a:r>
            <a:r>
              <a:rPr lang="pl-PL" sz="11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marL="0" indent="0">
              <a:buNone/>
            </a:pPr>
            <a:r>
              <a:rPr lang="pl-PL" sz="11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2)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Łaska wam i pokój od Boga, Ojca naszego i Pana Jezusa Chrystusa. </a:t>
            </a:r>
            <a:endParaRPr lang="pl-PL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pl-PL" sz="11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(3)</a:t>
            </a:r>
            <a:r>
              <a:rPr lang="pl-PL" sz="1100" dirty="0" smtClean="0">
                <a:latin typeface="Times New Roman" charset="0"/>
                <a:ea typeface="Times New Roman" charset="0"/>
                <a:cs typeface="Times New Roman" charset="0"/>
              </a:rPr>
              <a:t> Błogosławiony 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Bóg i Ojciec Pana naszego Jezusa Chrystusa, Ten, który nas pobłogosławił wszelkim duchowym błogosławieństwem niebios w Chrystusie. </a:t>
            </a:r>
            <a:endParaRPr lang="pl-PL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pl-PL" sz="11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4)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Tak jak i wybrał nas dla siebie w Nim przed założeniem świata, abyśmy byli święci i nienaganni przed Nim w miłości,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(5)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Przeznaczył nas dla siebie do usynowienia przez Jezusa Chrystusa, według upodobania swojej woli,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(6)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Ku chwale sławy swojej łaski, którą obdarzył nas w Umiłowanym. </a:t>
            </a:r>
            <a:endParaRPr lang="pl-PL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pl-PL" sz="11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7)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W Nim mamy odkupienie przez Jego krew, odpuszczenie upadków według bogactwa Jego łaski,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(8)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Którą hojnie nas obdarzył we wszelkiej mądrości i roztropności. </a:t>
            </a:r>
            <a:endParaRPr lang="pl-PL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pl-PL" sz="11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(9)</a:t>
            </a:r>
            <a:r>
              <a:rPr lang="pl-PL" sz="1100" dirty="0" smtClean="0">
                <a:latin typeface="Times New Roman" charset="0"/>
                <a:ea typeface="Times New Roman" charset="0"/>
                <a:cs typeface="Times New Roman" charset="0"/>
              </a:rPr>
              <a:t> Oznajmiając 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nam tajemnicę swojej woli według swego upodobania, które powziął w Nim,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(10)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Aby w akcie zarządzenia pełni czasów, w Chrystusie jako głowie, w jedno zgromadzić wszystko, zarówno to co w niebiosach, jak i na ziemi, w Nim,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(11)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W którym też jesteśmy wybrani do dziedzictwa, my, którzy zostaliśmy przeznaczeni według postanowienia Tego, który sprawia wszystko według decyzji swojej woli,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(12)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Abyśmy istnieli ku chwale sławy Jego, my, którzy już wcześniej położyliśmy swoją nadzieję w Chrystusie</a:t>
            </a:r>
            <a:r>
              <a:rPr lang="pl-PL" sz="1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r>
              <a:rPr lang="pl-PL" sz="11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13)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W Nim i wy usłyszeliście słowo prawdy, Ewangelię o zbawieniu waszym, w Nim też uwierzyliście i zostaliście zapieczętowani Duchem obietnicy – Świętym,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(14)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Który jest poręką naszego dziedzictwa dla odkupienia nabytej własności, dla chwały sławy Jego</a:t>
            </a:r>
            <a:r>
              <a:rPr lang="pl-PL" sz="1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r>
              <a:rPr lang="pl-PL" sz="11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15)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Dlatego i ja, gdy usłyszałem o wierze waszej w Panu Jezusie i o miłości do wszystkich świętych,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(16)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Nie przestaję dziękować za was, wspominając o was w moich modlitwach,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(17)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Aby Bóg Pana naszego Jezusa Chrystusa, Ojciec chwały, dał wam Ducha mądrości i objawienia w dogłębnym poznaniu Jego,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(18)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I oświecone oczy waszego umysłu, abyście wiedzieli jaka jest nadzieja Jego powołania i jakie jest bogactwo chwały dziedzictwa Jego w świętych,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(19)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I jak przeogromną jest wielkość Jego mocy wobec nas, którzy wierzymy zgodnie z działaniem potęgi siły Jego,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(20)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Którą działał w Chrystusie, gdy wzbudził Go z martwych i posadził po swojej prawicy w niebiosach,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(21)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Wyżej nad wszelkie zwierzchności i władze, i moce, i panowania, i wszelkie imię jakie może być wymieniane, nie tylko w tym wieku, ale i w tym nadchodzącym;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(22)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I wszystko poddał pod Jego stopy, a Jego dał jako głowę ponad wszystkim Kościołowi, </a:t>
            </a:r>
            <a:r>
              <a:rPr lang="pl-PL" sz="1100" baseline="30000" dirty="0">
                <a:latin typeface="Times New Roman" charset="0"/>
                <a:ea typeface="Times New Roman" charset="0"/>
                <a:cs typeface="Times New Roman" charset="0"/>
              </a:rPr>
              <a:t>(23)</a:t>
            </a:r>
            <a:r>
              <a:rPr lang="pl-PL" sz="1100" dirty="0">
                <a:latin typeface="Times New Roman" charset="0"/>
                <a:ea typeface="Times New Roman" charset="0"/>
                <a:cs typeface="Times New Roman" charset="0"/>
              </a:rPr>
              <a:t> Który jest Jego ciałem i pełnią Tego, który sam wszystko we wszystkich napełnia sobą</a:t>
            </a:r>
            <a:r>
              <a:rPr lang="pl-PL" sz="1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pl-PL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5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Przekład Toruński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191" y="1909726"/>
            <a:ext cx="52324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5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Przekład UBG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86" y="1344321"/>
            <a:ext cx="5043652" cy="492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8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Przekład pastora </a:t>
            </a:r>
            <a:r>
              <a:rPr lang="pl-PL" dirty="0" err="1" smtClean="0"/>
              <a:t>Zarębyy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86" y="1887257"/>
            <a:ext cx="6621517" cy="383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9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Tysiąclatka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7" y="2306278"/>
            <a:ext cx="7504386" cy="257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9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wg </a:t>
            </a:r>
            <a:r>
              <a:rPr lang="pl-PL" dirty="0" err="1" smtClean="0"/>
              <a:t>doc</a:t>
            </a:r>
            <a:r>
              <a:rPr lang="pl-PL" dirty="0" smtClean="0"/>
              <a:t> 2.2.9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3702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3406</TotalTime>
  <Words>725</Words>
  <Application>Microsoft Macintosh PowerPoint</Application>
  <PresentationFormat>Pokaz na ekranie (4:3)</PresentationFormat>
  <Paragraphs>63</Paragraphs>
  <Slides>24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24</vt:i4>
      </vt:variant>
    </vt:vector>
  </HeadingPairs>
  <TitlesOfParts>
    <vt:vector size="35" baseType="lpstr">
      <vt:lpstr>-webkit-standard</vt:lpstr>
      <vt:lpstr>Calibri</vt:lpstr>
      <vt:lpstr>Calibri Light</vt:lpstr>
      <vt:lpstr>CenturyLTPl Book Cond</vt:lpstr>
      <vt:lpstr>Mangal</vt:lpstr>
      <vt:lpstr>Symbol</vt:lpstr>
      <vt:lpstr>Times New Roman</vt:lpstr>
      <vt:lpstr>Verdana</vt:lpstr>
      <vt:lpstr>Arial</vt:lpstr>
      <vt:lpstr>Motyw pakietu Office</vt:lpstr>
      <vt:lpstr>1_Motyw pakietu Office</vt:lpstr>
      <vt:lpstr>Analiza tekstu</vt:lpstr>
      <vt:lpstr>Prezentacja programu PowerPoint</vt:lpstr>
      <vt:lpstr>Ef 1:1nn tpnt</vt:lpstr>
      <vt:lpstr>Ef 1:1nn tpnt</vt:lpstr>
      <vt:lpstr>Przekład Toruński</vt:lpstr>
      <vt:lpstr>Przekład UBG</vt:lpstr>
      <vt:lpstr>Przekład pastora Zarębyy</vt:lpstr>
      <vt:lpstr>Tysiąclatka</vt:lpstr>
      <vt:lpstr>Analiza wg doc 2.2.9</vt:lpstr>
      <vt:lpstr>Prezentacja programu PowerPoint</vt:lpstr>
      <vt:lpstr>Prezentacja programu PowerPoint</vt:lpstr>
      <vt:lpstr>1. Położyli nadzieję</vt:lpstr>
      <vt:lpstr>2. Usłyszeli</vt:lpstr>
      <vt:lpstr>3. Głoszenie słowa prawdy, ewangelii</vt:lpstr>
      <vt:lpstr>4. Zbawienie Efezjan</vt:lpstr>
      <vt:lpstr>5. Wiara</vt:lpstr>
      <vt:lpstr>6. Zapieczętowanie Duchem Świętym</vt:lpstr>
      <vt:lpstr>7. Obietnica Ducha Świętego</vt:lpstr>
      <vt:lpstr>8. Dziedziczenie</vt:lpstr>
      <vt:lpstr>9. Odkupienie</vt:lpstr>
      <vt:lpstr>10. Własność została nabyta</vt:lpstr>
      <vt:lpstr>11. Uwielbienie chwały</vt:lpstr>
      <vt:lpstr>11. Chwała</vt:lpstr>
      <vt:lpstr>13. W Chrystusie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20</cp:revision>
  <dcterms:created xsi:type="dcterms:W3CDTF">2018-07-06T06:19:14Z</dcterms:created>
  <dcterms:modified xsi:type="dcterms:W3CDTF">2020-04-10T16:04:43Z</dcterms:modified>
</cp:coreProperties>
</file>